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2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53"/>
  </p:normalViewPr>
  <p:slideViewPr>
    <p:cSldViewPr snapToGrid="0" snapToObjects="1">
      <p:cViewPr varScale="1">
        <p:scale>
          <a:sx n="113" d="100"/>
          <a:sy n="113" d="100"/>
        </p:scale>
        <p:origin x="520" y="-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3CB53-BFA8-5F4F-BD53-D3B907B8FE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187020-4A0E-B043-A984-4B3C158E6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47062-B8A4-D142-934B-B8595800C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D02F-325C-A94F-91D1-BBA99B48F27C}" type="datetimeFigureOut">
              <a:rPr lang="en-US" smtClean="0"/>
              <a:t>4/26/23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036E1-AD09-9F4D-A58C-FDC2E4531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98B37-B0B7-AC4C-BBD3-FAC228597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D1579-CF9E-404F-8527-86D7F98F8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63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B2FCA-42E3-0744-AFD3-4C0A8F39D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741BB-63B5-2E4A-8ED6-433FEBED0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209CD-F21C-4945-839E-5EDCF0044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D02F-325C-A94F-91D1-BBA99B48F27C}" type="datetimeFigureOut">
              <a:rPr lang="en-US" smtClean="0"/>
              <a:t>4/26/23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35364-6168-594A-897E-9A0697BC2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05561-25A6-9242-8126-0BD32DDAA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D1579-CF9E-404F-8527-86D7F98F8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08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C2425-2822-DE4A-84E5-86B1C7B08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20995D-EA83-BA43-8415-52FB1990B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90D22-C314-6D4A-ABCE-24CD64193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D02F-325C-A94F-91D1-BBA99B48F27C}" type="datetimeFigureOut">
              <a:rPr lang="en-US" smtClean="0"/>
              <a:t>4/26/23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A332C-518F-BF4C-A6D8-76389DABC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DC3D1F-2CB1-814B-AF0E-921FE34F9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D1579-CF9E-404F-8527-86D7F98F8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441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EB1BF-75B5-6349-BDEB-737A33E87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0DB04-2407-C94A-89FC-991D9129EA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E0B4C-039D-4C4F-B85B-D78484A485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8432F-7F8D-DA4C-921C-F9511E608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D02F-325C-A94F-91D1-BBA99B48F27C}" type="datetimeFigureOut">
              <a:rPr lang="en-US" smtClean="0"/>
              <a:t>4/26/23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E12AD0-AB88-8843-8791-A4D7C267E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8BE59C-3809-2E46-BCF4-89E3C581D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D1579-CF9E-404F-8527-86D7F98F8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588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2BCD3-E9AB-3C48-B2BD-4B41D0D6F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5E2276-22B0-C14D-B6A0-939D4784F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AE3924-EF1C-6F48-9D00-AE92E1A2F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8B5238-A311-E046-919B-191BF589CA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7954EF-6B5F-734B-B00D-4A2527F3D5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9CCBB5-28AC-1C48-A826-ED08A74C2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D02F-325C-A94F-91D1-BBA99B48F27C}" type="datetimeFigureOut">
              <a:rPr lang="en-US" smtClean="0"/>
              <a:t>4/26/23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04527A-F52A-C24D-8A0F-2CBC8DCCA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C37CA5-95D1-E34B-8EDF-252729D35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D1579-CF9E-404F-8527-86D7F98F8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74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2C628-0194-9F48-A99F-0CCA3EBEA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B2FCA1-3200-4A4C-8ED0-6E9724AFE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D02F-325C-A94F-91D1-BBA99B48F27C}" type="datetimeFigureOut">
              <a:rPr lang="en-US" smtClean="0"/>
              <a:t>4/26/23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042124-E863-9445-A144-E15D879DB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94FFB3-5948-964A-80A2-CFEBC4842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D1579-CF9E-404F-8527-86D7F98F8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760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21BAD3-2AD5-3143-B775-28A0BFEAF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D02F-325C-A94F-91D1-BBA99B48F27C}" type="datetimeFigureOut">
              <a:rPr lang="en-US" smtClean="0"/>
              <a:t>4/26/23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F6643C-02FD-2F41-9630-4D09D3D9F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91C51-F3E9-3046-9C08-DD5E1C357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D1579-CF9E-404F-8527-86D7F98F8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584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7FE0C-D2A6-ED4E-9270-C53D91AAB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93097-080C-5148-9A43-E65D2562B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DDDD0-6F4B-2B47-9A75-74F808AE7D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B816B3-9640-E44E-9981-51350BD6F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D02F-325C-A94F-91D1-BBA99B48F27C}" type="datetimeFigureOut">
              <a:rPr lang="en-US" smtClean="0"/>
              <a:t>4/26/23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137FAE-5EBC-284C-B428-99BE6299F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5EF22F-BDA6-7846-B3C0-5804C7A65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D1579-CF9E-404F-8527-86D7F98F8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42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10D60-BD5E-614E-9013-FCEFA5822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0A51FD-16A4-3641-9BDC-F1CF7D344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967421-7969-6E4A-9CF9-8608B9838F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FB23E6-ACFF-7B41-A8A5-978F9F696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D02F-325C-A94F-91D1-BBA99B48F27C}" type="datetimeFigureOut">
              <a:rPr lang="en-US" smtClean="0"/>
              <a:t>4/26/23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9271B6-6A76-3B41-B22D-A50E66F2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DEB6C-F0B3-FC47-8EB7-C5B0B7F5A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D1579-CF9E-404F-8527-86D7F98F8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032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C4E41-2951-1C4D-825F-FC2B1205C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D5A053-FADD-514B-9E81-228F67F28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8EC38-4FF7-B441-AA66-5B8454079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D02F-325C-A94F-91D1-BBA99B48F27C}" type="datetimeFigureOut">
              <a:rPr lang="en-US" smtClean="0"/>
              <a:t>4/26/23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38236-5355-374B-8E5B-1597926BC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E7BFE-4F25-1641-ACAF-C1CEC9174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D1579-CF9E-404F-8527-86D7F98F8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339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DD77F9-8B26-3E4F-A7AD-88557703BA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F65DBE-D490-A34C-9533-5759028A0B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5FCC40-EE93-B740-852B-483D33F6E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D02F-325C-A94F-91D1-BBA99B48F27C}" type="datetimeFigureOut">
              <a:rPr lang="en-US" smtClean="0"/>
              <a:t>4/26/23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DD065-35A7-A34F-9F36-CFFB0C602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67E7B6-70FD-2145-8FA5-55D640378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D1579-CF9E-404F-8527-86D7F98F8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375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A7F1F5-317F-654D-9B23-BDD53701B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501075-9030-EE43-A2CA-E2187D2F9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84206-E200-4841-8D7D-45ADF7669A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4D02F-325C-A94F-91D1-BBA99B48F27C}" type="datetimeFigureOut">
              <a:rPr lang="en-US" smtClean="0"/>
              <a:t>4/26/23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0383D-E960-8D43-B024-DFD9C4C32A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7BF88-A6FB-0045-B695-E3FFBC845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D1579-CF9E-404F-8527-86D7F98F8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944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FE8DF07-0754-4002-9C0E-A00DBFA88D8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79674877"/>
              </p:ext>
            </p:extLst>
          </p:nvPr>
        </p:nvGraphicFramePr>
        <p:xfrm>
          <a:off x="0" y="0"/>
          <a:ext cx="12192001" cy="7700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320">
                  <a:extLst>
                    <a:ext uri="{9D8B030D-6E8A-4147-A177-3AD203B41FA5}">
                      <a16:colId xmlns:a16="http://schemas.microsoft.com/office/drawing/2014/main" val="4164895294"/>
                    </a:ext>
                  </a:extLst>
                </a:gridCol>
                <a:gridCol w="1544948">
                  <a:extLst>
                    <a:ext uri="{9D8B030D-6E8A-4147-A177-3AD203B41FA5}">
                      <a16:colId xmlns:a16="http://schemas.microsoft.com/office/drawing/2014/main" val="3177776194"/>
                    </a:ext>
                  </a:extLst>
                </a:gridCol>
                <a:gridCol w="1434731">
                  <a:extLst>
                    <a:ext uri="{9D8B030D-6E8A-4147-A177-3AD203B41FA5}">
                      <a16:colId xmlns:a16="http://schemas.microsoft.com/office/drawing/2014/main" val="4101038870"/>
                    </a:ext>
                  </a:extLst>
                </a:gridCol>
                <a:gridCol w="1657444">
                  <a:extLst>
                    <a:ext uri="{9D8B030D-6E8A-4147-A177-3AD203B41FA5}">
                      <a16:colId xmlns:a16="http://schemas.microsoft.com/office/drawing/2014/main" val="748429705"/>
                    </a:ext>
                  </a:extLst>
                </a:gridCol>
                <a:gridCol w="1390557">
                  <a:extLst>
                    <a:ext uri="{9D8B030D-6E8A-4147-A177-3AD203B41FA5}">
                      <a16:colId xmlns:a16="http://schemas.microsoft.com/office/drawing/2014/main" val="4127215784"/>
                    </a:ext>
                  </a:extLst>
                </a:gridCol>
                <a:gridCol w="1524001">
                  <a:extLst>
                    <a:ext uri="{9D8B030D-6E8A-4147-A177-3AD203B41FA5}">
                      <a16:colId xmlns:a16="http://schemas.microsoft.com/office/drawing/2014/main" val="1841848225"/>
                    </a:ext>
                  </a:extLst>
                </a:gridCol>
                <a:gridCol w="1653919">
                  <a:extLst>
                    <a:ext uri="{9D8B030D-6E8A-4147-A177-3AD203B41FA5}">
                      <a16:colId xmlns:a16="http://schemas.microsoft.com/office/drawing/2014/main" val="2782120993"/>
                    </a:ext>
                  </a:extLst>
                </a:gridCol>
                <a:gridCol w="1394081">
                  <a:extLst>
                    <a:ext uri="{9D8B030D-6E8A-4147-A177-3AD203B41FA5}">
                      <a16:colId xmlns:a16="http://schemas.microsoft.com/office/drawing/2014/main" val="2579029826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Idea</a:t>
                      </a:r>
                    </a:p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dirty="0"/>
                        <a:t>End of school year transitioning period for KU students.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What’s the issue?</a:t>
                      </a:r>
                    </a:p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combination of stress and hard work during finals, moving out of Lawrence residence, and planning summer agenda </a:t>
                      </a:r>
                    </a:p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Who does     the issue affect?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KU </a:t>
                      </a: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students, KU Professors, parents and family members.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Why is this newsworthy to a local audience?</a:t>
                      </a:r>
                    </a:p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 a very timely, and relatable topic about the primary target audience.  It is also something that all KU students and Professors are experiencing one way or another.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Where is it based geographically?</a:t>
                      </a:r>
                    </a:p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Lawrence, Kansas.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Who might you interview?</a:t>
                      </a:r>
                    </a:p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 Students and Professors, or Tas</a:t>
                      </a:r>
                    </a:p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Librarian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can you do your interviews?</a:t>
                      </a:r>
                    </a:p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 most anytime in which potential interviewees have an opening in their schedules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What’s your plan for the visual element?</a:t>
                      </a:r>
                    </a:p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pictures of different aspects of the issue:</a:t>
                      </a:r>
                    </a:p>
                    <a:p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Library with several students studying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People moving out of dorm or apartments etc.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Solo student working on Finals etc.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Long video of different floors of library (loaded with students studying)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004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83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187</Words>
  <Application>Microsoft Macintosh PowerPoint</Application>
  <PresentationFormat>Widescreen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Triplett, Harrison G</dc:creator>
  <cp:lastModifiedBy>Triplett, Harrison G</cp:lastModifiedBy>
  <cp:revision>3</cp:revision>
  <dcterms:created xsi:type="dcterms:W3CDTF">2023-04-26T16:43:58Z</dcterms:created>
  <dcterms:modified xsi:type="dcterms:W3CDTF">2023-04-26T23:37:02Z</dcterms:modified>
</cp:coreProperties>
</file>